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uce Heavy" charset="1" panose="00000A00000000000000"/>
      <p:regular r:id="rId21"/>
    </p:embeddedFont>
    <p:embeddedFont>
      <p:font typeface="Alike Bold" charset="1" panose="020000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929638"/>
            <a:ext cx="47625" cy="8328662"/>
            <a:chOff x="0" y="0"/>
            <a:chExt cx="12543" cy="21935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2193557"/>
            </a:xfrm>
            <a:custGeom>
              <a:avLst/>
              <a:gdLst/>
              <a:ahLst/>
              <a:cxnLst/>
              <a:rect r="r" b="b" t="t" l="l"/>
              <a:pathLst>
                <a:path h="2193557" w="12543">
                  <a:moveTo>
                    <a:pt x="0" y="0"/>
                  </a:moveTo>
                  <a:lnTo>
                    <a:pt x="12543" y="0"/>
                  </a:lnTo>
                  <a:lnTo>
                    <a:pt x="12543" y="2193557"/>
                  </a:lnTo>
                  <a:lnTo>
                    <a:pt x="0" y="2193557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543" cy="2212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63203" y="603200"/>
            <a:ext cx="7817872" cy="379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2"/>
              </a:lnSpc>
            </a:pPr>
            <a:r>
              <a:rPr lang="en-US" sz="6280" spc="-125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PIXEL ART </a:t>
            </a:r>
          </a:p>
          <a:p>
            <a:pPr algn="l">
              <a:lnSpc>
                <a:spcPts val="8792"/>
              </a:lnSpc>
            </a:pPr>
            <a:r>
              <a:rPr lang="en-US" sz="6280" spc="-125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EDITOR</a:t>
            </a:r>
          </a:p>
          <a:p>
            <a:pPr algn="l">
              <a:lnSpc>
                <a:spcPts val="1307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71441" y="4622972"/>
            <a:ext cx="7809633" cy="259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Alike Bold"/>
                <a:ea typeface="Alike Bold"/>
                <a:cs typeface="Alike Bold"/>
                <a:sym typeface="Alike Bold"/>
              </a:rPr>
              <a:t>Jamil Kabir Hridoy(1931032642)</a:t>
            </a:r>
          </a:p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Alike Bold"/>
                <a:ea typeface="Alike Bold"/>
                <a:cs typeface="Alike Bold"/>
                <a:sym typeface="Alike Bold"/>
              </a:rPr>
              <a:t>Nafis Ul Islam Nafis (2513053642)</a:t>
            </a:r>
          </a:p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Alike Bold"/>
                <a:ea typeface="Alike Bold"/>
                <a:cs typeface="Alike Bold"/>
                <a:sym typeface="Alike Bold"/>
              </a:rPr>
              <a:t>Md. Shaiful Islam (2511965642)</a:t>
            </a:r>
          </a:p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Alike Bold"/>
                <a:ea typeface="Alike Bold"/>
                <a:cs typeface="Alike Bold"/>
                <a:sym typeface="Alike Bold"/>
              </a:rPr>
              <a:t>Salman Farsy (2513446642)</a:t>
            </a:r>
          </a:p>
          <a:p>
            <a:pPr algn="l">
              <a:lnSpc>
                <a:spcPts val="419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47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81195" y="1139040"/>
            <a:ext cx="5804516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File Operations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1195" y="3251384"/>
            <a:ext cx="12922865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Sav</a:t>
            </a: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e/Load: Raw fwrite/fread of Layer struct. c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85649" y="5059517"/>
            <a:ext cx="9907709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Uses</a:t>
            </a: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SDL_CreateRGBSurface() .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81195" y="7070802"/>
            <a:ext cx="7858955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Keeps things lightweight and SDL-native.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69920" y="9952001"/>
            <a:ext cx="15656325" cy="29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AEEA00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6362" y="4181225"/>
            <a:ext cx="6425773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1195" y="6140962"/>
            <a:ext cx="6425773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Writ</a:t>
            </a: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 BMP via SDL_SaveBMP() .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276" y="-220897"/>
            <a:ext cx="18602276" cy="6407822"/>
            <a:chOff x="0" y="0"/>
            <a:chExt cx="4899365" cy="1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9365" cy="1687657"/>
            </a:xfrm>
            <a:custGeom>
              <a:avLst/>
              <a:gdLst/>
              <a:ahLst/>
              <a:cxnLst/>
              <a:rect r="r" b="b" t="t" l="l"/>
              <a:pathLst>
                <a:path h="1687657" w="4899365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67279" y="3636569"/>
            <a:ext cx="5578401" cy="55784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2117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47745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5832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7718" y="8735378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3255086"/>
            <a:ext cx="3701428" cy="5679080"/>
            <a:chOff x="0" y="0"/>
            <a:chExt cx="1438367" cy="22068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184328" y="3255086"/>
            <a:ext cx="3701428" cy="5679080"/>
            <a:chOff x="0" y="0"/>
            <a:chExt cx="1438367" cy="22068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42416" y="3255086"/>
            <a:ext cx="3701428" cy="5679080"/>
            <a:chOff x="0" y="0"/>
            <a:chExt cx="1438367" cy="22068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1487666"/>
            <a:ext cx="10612014" cy="10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b="true" sz="62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 &amp; Lessons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4781" y="5513428"/>
            <a:ext cx="3209265" cy="98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828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Structuring state cleanly without OOP. </a:t>
            </a:r>
          </a:p>
          <a:p>
            <a:pPr algn="ctr" marL="0" indent="0" lvl="0">
              <a:lnSpc>
                <a:spcPts val="265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414559" y="5560529"/>
            <a:ext cx="3151394" cy="1016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884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Handling UI without a UI framework </a:t>
            </a:r>
          </a:p>
          <a:p>
            <a:pPr algn="ctr" marL="0" indent="0" lvl="0">
              <a:lnSpc>
                <a:spcPts val="2732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571556" y="5562562"/>
            <a:ext cx="3151394" cy="1016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884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1884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Managing</a:t>
            </a:r>
            <a:r>
              <a:rPr lang="en-US" sz="1884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undo/redo efficiently</a:t>
            </a:r>
          </a:p>
          <a:p>
            <a:pPr algn="ctr" marL="0" indent="0" lvl="0">
              <a:lnSpc>
                <a:spcPts val="2732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3501043" y="3255086"/>
            <a:ext cx="3701428" cy="5679080"/>
            <a:chOff x="0" y="0"/>
            <a:chExt cx="1438367" cy="220687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776060" y="5563881"/>
            <a:ext cx="3151394" cy="135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884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1884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Lea</a:t>
            </a:r>
            <a:r>
              <a:rPr lang="en-US" sz="1884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rned a lot about real-time rendering &amp; SDL events</a:t>
            </a:r>
          </a:p>
          <a:p>
            <a:pPr algn="ctr" marL="0" indent="0" lvl="0">
              <a:lnSpc>
                <a:spcPts val="2732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14917787" y="-3041985"/>
            <a:ext cx="5578401" cy="557840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34140" y="9963150"/>
            <a:ext cx="15656325" cy="29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1194" y="4256230"/>
            <a:ext cx="3534870" cy="1370217"/>
            <a:chOff x="0" y="0"/>
            <a:chExt cx="930995" cy="360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0995" cy="360880"/>
            </a:xfrm>
            <a:custGeom>
              <a:avLst/>
              <a:gdLst/>
              <a:ahLst/>
              <a:cxnLst/>
              <a:rect r="r" b="b" t="t" l="l"/>
              <a:pathLst>
                <a:path h="360880" w="930995">
                  <a:moveTo>
                    <a:pt x="0" y="0"/>
                  </a:moveTo>
                  <a:lnTo>
                    <a:pt x="930995" y="0"/>
                  </a:lnTo>
                  <a:lnTo>
                    <a:pt x="930995" y="360880"/>
                  </a:lnTo>
                  <a:lnTo>
                    <a:pt x="0" y="360880"/>
                  </a:ln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30995" cy="39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Layer Switching</a:t>
              </a:r>
            </a:p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63037" y="7190842"/>
            <a:ext cx="2731184" cy="4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3"/>
              </a:lnSpc>
              <a:spcBef>
                <a:spcPct val="0"/>
              </a:spcBef>
            </a:pPr>
            <a:r>
              <a:rPr lang="en-US" sz="2438" spc="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Claudia Alves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5978" y="1602885"/>
            <a:ext cx="6285737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Works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61347" y="7190842"/>
            <a:ext cx="2731184" cy="4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38" spc="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Everest Cantu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57022" y="7190842"/>
            <a:ext cx="2731184" cy="4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3"/>
              </a:lnSpc>
              <a:spcBef>
                <a:spcPct val="0"/>
              </a:spcBef>
            </a:pPr>
            <a:r>
              <a:rPr lang="en-US" sz="2438" spc="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Olivia Wilson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30155" y="6664976"/>
            <a:ext cx="2731184" cy="4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3"/>
              </a:lnSpc>
              <a:spcBef>
                <a:spcPct val="0"/>
              </a:spcBef>
            </a:pPr>
            <a:r>
              <a:rPr lang="en-US" sz="2438" spc="9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Aaron Loeb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-1923846" y="7957580"/>
            <a:ext cx="4201427" cy="42014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64369" y="9988848"/>
            <a:ext cx="15656325" cy="29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188067" y="6895945"/>
            <a:ext cx="3534870" cy="1370217"/>
            <a:chOff x="0" y="0"/>
            <a:chExt cx="930995" cy="3608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30995" cy="360880"/>
            </a:xfrm>
            <a:custGeom>
              <a:avLst/>
              <a:gdLst/>
              <a:ahLst/>
              <a:cxnLst/>
              <a:rect r="r" b="b" t="t" l="l"/>
              <a:pathLst>
                <a:path h="360880" w="930995">
                  <a:moveTo>
                    <a:pt x="0" y="0"/>
                  </a:moveTo>
                  <a:lnTo>
                    <a:pt x="930995" y="0"/>
                  </a:lnTo>
                  <a:lnTo>
                    <a:pt x="930995" y="360880"/>
                  </a:lnTo>
                  <a:lnTo>
                    <a:pt x="0" y="360880"/>
                  </a:ln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30995" cy="39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migrate to WebAssembly for browser version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45978" y="6920046"/>
            <a:ext cx="3534870" cy="1370217"/>
            <a:chOff x="0" y="0"/>
            <a:chExt cx="930995" cy="3608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30995" cy="360880"/>
            </a:xfrm>
            <a:custGeom>
              <a:avLst/>
              <a:gdLst/>
              <a:ahLst/>
              <a:cxnLst/>
              <a:rect r="r" b="b" t="t" l="l"/>
              <a:pathLst>
                <a:path h="360880" w="930995">
                  <a:moveTo>
                    <a:pt x="0" y="0"/>
                  </a:moveTo>
                  <a:lnTo>
                    <a:pt x="930995" y="0"/>
                  </a:lnTo>
                  <a:lnTo>
                    <a:pt x="930995" y="360880"/>
                  </a:lnTo>
                  <a:lnTo>
                    <a:pt x="0" y="360880"/>
                  </a:ln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30995" cy="39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Custom color picker</a:t>
              </a:r>
            </a:p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30155" y="4256230"/>
            <a:ext cx="3534870" cy="1370217"/>
            <a:chOff x="0" y="0"/>
            <a:chExt cx="930995" cy="3608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30995" cy="360880"/>
            </a:xfrm>
            <a:custGeom>
              <a:avLst/>
              <a:gdLst/>
              <a:ahLst/>
              <a:cxnLst/>
              <a:rect r="r" b="b" t="t" l="l"/>
              <a:pathLst>
                <a:path h="360880" w="930995">
                  <a:moveTo>
                    <a:pt x="0" y="0"/>
                  </a:moveTo>
                  <a:lnTo>
                    <a:pt x="930995" y="0"/>
                  </a:lnTo>
                  <a:lnTo>
                    <a:pt x="930995" y="360880"/>
                  </a:lnTo>
                  <a:lnTo>
                    <a:pt x="0" y="360880"/>
                  </a:ln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30995" cy="39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Animation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039694" y="4256230"/>
            <a:ext cx="3534870" cy="1370217"/>
            <a:chOff x="0" y="0"/>
            <a:chExt cx="930995" cy="3608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30995" cy="360880"/>
            </a:xfrm>
            <a:custGeom>
              <a:avLst/>
              <a:gdLst/>
              <a:ahLst/>
              <a:cxnLst/>
              <a:rect r="r" b="b" t="t" l="l"/>
              <a:pathLst>
                <a:path h="360880" w="930995">
                  <a:moveTo>
                    <a:pt x="0" y="0"/>
                  </a:moveTo>
                  <a:lnTo>
                    <a:pt x="930995" y="0"/>
                  </a:lnTo>
                  <a:lnTo>
                    <a:pt x="930995" y="360880"/>
                  </a:lnTo>
                  <a:lnTo>
                    <a:pt x="0" y="360880"/>
                  </a:ln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30995" cy="39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Frame-by-frame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833880" y="6895945"/>
            <a:ext cx="3534870" cy="1370217"/>
            <a:chOff x="0" y="0"/>
            <a:chExt cx="930995" cy="3608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30995" cy="360880"/>
            </a:xfrm>
            <a:custGeom>
              <a:avLst/>
              <a:gdLst/>
              <a:ahLst/>
              <a:cxnLst/>
              <a:rect r="r" b="b" t="t" l="l"/>
              <a:pathLst>
                <a:path h="360880" w="930995">
                  <a:moveTo>
                    <a:pt x="0" y="0"/>
                  </a:moveTo>
                  <a:lnTo>
                    <a:pt x="930995" y="0"/>
                  </a:lnTo>
                  <a:lnTo>
                    <a:pt x="930995" y="360880"/>
                  </a:lnTo>
                  <a:lnTo>
                    <a:pt x="0" y="360880"/>
                  </a:ln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30995" cy="39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break down into smaller files for maintainability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3154" y="9881715"/>
            <a:ext cx="15656325" cy="29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3154" y="9881715"/>
            <a:ext cx="15656325" cy="29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1967" y="-2828925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94047" y="0"/>
            <a:ext cx="6648057" cy="10287000"/>
            <a:chOff x="0" y="0"/>
            <a:chExt cx="17509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0928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533980" y="418559"/>
            <a:ext cx="7713467" cy="9449882"/>
          </a:xfrm>
          <a:custGeom>
            <a:avLst/>
            <a:gdLst/>
            <a:ahLst/>
            <a:cxnLst/>
            <a:rect r="r" b="b" t="t" l="l"/>
            <a:pathLst>
              <a:path h="9449882" w="7713467">
                <a:moveTo>
                  <a:pt x="0" y="0"/>
                </a:moveTo>
                <a:lnTo>
                  <a:pt x="7713466" y="0"/>
                </a:lnTo>
                <a:lnTo>
                  <a:pt x="7713466" y="9449882"/>
                </a:lnTo>
                <a:lnTo>
                  <a:pt x="0" y="944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7572" y="942975"/>
            <a:ext cx="3630003" cy="80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Significance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9041" y="9988848"/>
            <a:ext cx="15656325" cy="29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9041" y="4051049"/>
            <a:ext cx="10035183" cy="47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  <a:spcBef>
                <a:spcPct val="0"/>
              </a:spcBef>
            </a:pPr>
            <a:r>
              <a:rPr lang="en-US" b="true" sz="293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 wanted t</a:t>
            </a:r>
            <a:r>
              <a:rPr lang="en-US" b="true" sz="293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 build something graphical and real-time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9041" y="5218632"/>
            <a:ext cx="9839325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Creative C and SDL2 gave full c</a:t>
            </a:r>
            <a:r>
              <a:rPr lang="en-US" b="true" sz="239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ontrol of performance and design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29041" y="6269632"/>
            <a:ext cx="7497068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</a:t>
            </a:r>
            <a:r>
              <a:rPr lang="en-US" b="true" sz="239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ocus: tools you’d expect in a real pixel art editor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32892" y="-973924"/>
            <a:ext cx="8956821" cy="11772679"/>
            <a:chOff x="0" y="0"/>
            <a:chExt cx="2171400" cy="2854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400" cy="2854048"/>
            </a:xfrm>
            <a:custGeom>
              <a:avLst/>
              <a:gdLst/>
              <a:ahLst/>
              <a:cxnLst/>
              <a:rect r="r" b="b" t="t" l="l"/>
              <a:pathLst>
                <a:path h="2854048" w="2171400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34905" y="5642237"/>
            <a:ext cx="2264637" cy="1659361"/>
          </a:xfrm>
          <a:custGeom>
            <a:avLst/>
            <a:gdLst/>
            <a:ahLst/>
            <a:cxnLst/>
            <a:rect r="r" b="b" t="t" l="l"/>
            <a:pathLst>
              <a:path h="1659361" w="2264637">
                <a:moveTo>
                  <a:pt x="0" y="0"/>
                </a:moveTo>
                <a:lnTo>
                  <a:pt x="2264637" y="0"/>
                </a:lnTo>
                <a:lnTo>
                  <a:pt x="2264637" y="1659362"/>
                </a:lnTo>
                <a:lnTo>
                  <a:pt x="0" y="165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3885" y="9991103"/>
            <a:ext cx="15656325" cy="29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61803" y="981075"/>
            <a:ext cx="8592869" cy="82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  <a:spcBef>
                <a:spcPct val="0"/>
              </a:spcBef>
            </a:pPr>
            <a:r>
              <a:rPr lang="en-US" b="true" sz="5096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</a:t>
            </a:r>
            <a:r>
              <a:rPr lang="en-US" b="true" sz="5096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tem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7632" y="3591209"/>
            <a:ext cx="7960519" cy="495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7"/>
              </a:lnSpc>
            </a:pPr>
            <a:r>
              <a:rPr lang="en-US" sz="3774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774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32×32 Pixel Grid</a:t>
            </a:r>
          </a:p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b="true" sz="377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Undo/Red</a:t>
            </a:r>
            <a:r>
              <a:rPr lang="en-US" b="true" sz="377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 (up to 10 steps)</a:t>
            </a:r>
          </a:p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b="true" sz="377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Multiple Brush Sizes</a:t>
            </a:r>
          </a:p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b="true" sz="377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Eraser + Color Palette (16 colors)</a:t>
            </a:r>
          </a:p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b="true" sz="377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Grid Toggle</a:t>
            </a:r>
          </a:p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b="true" sz="377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 Export to BMP             </a:t>
            </a:r>
          </a:p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b="true" sz="377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Save/Load from file</a:t>
            </a:r>
          </a:p>
          <a:p>
            <a:pPr algn="ctr">
              <a:lnSpc>
                <a:spcPts val="49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530101"/>
            <a:ext cx="6064231" cy="1007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814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EditorState Struct: Tracks current layer, brush, colors, history</a:t>
            </a:r>
          </a:p>
          <a:p>
            <a:pPr algn="l" marL="0" indent="0" lvl="0">
              <a:lnSpc>
                <a:spcPts val="2721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4833026" y="7232069"/>
            <a:ext cx="5578401" cy="55784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660809" y="-2292686"/>
            <a:ext cx="6978359" cy="697835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0800000">
            <a:off x="9028187" y="3444554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0800000">
            <a:off x="9028187" y="5940727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307532" y="4374347"/>
            <a:ext cx="1228028" cy="1226514"/>
            <a:chOff x="0" y="0"/>
            <a:chExt cx="323431" cy="3230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800000">
            <a:off x="9028187" y="8598825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307532" y="7032444"/>
            <a:ext cx="1228028" cy="1226514"/>
            <a:chOff x="0" y="0"/>
            <a:chExt cx="323431" cy="32303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551981" y="2582297"/>
            <a:ext cx="7079276" cy="7079276"/>
          </a:xfrm>
          <a:custGeom>
            <a:avLst/>
            <a:gdLst/>
            <a:ahLst/>
            <a:cxnLst/>
            <a:rect r="r" b="b" t="t" l="l"/>
            <a:pathLst>
              <a:path h="7079276" w="7079276">
                <a:moveTo>
                  <a:pt x="0" y="0"/>
                </a:moveTo>
                <a:lnTo>
                  <a:pt x="7079276" y="0"/>
                </a:lnTo>
                <a:lnTo>
                  <a:pt x="7079276" y="7079277"/>
                </a:lnTo>
                <a:lnTo>
                  <a:pt x="0" y="7079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52060" y="492001"/>
            <a:ext cx="6064231" cy="162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Architecture Overview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84961" y="2179975"/>
            <a:ext cx="4183100" cy="84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813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Layer System: 3 layers, each a 2D color grid.</a:t>
            </a:r>
          </a:p>
          <a:p>
            <a:pPr algn="l" marL="0" indent="0" lvl="0">
              <a:lnSpc>
                <a:spcPts val="2321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584961" y="4676148"/>
            <a:ext cx="4183100" cy="84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813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Vent Loop:   Handles UI clicks, drawing logic.</a:t>
            </a:r>
          </a:p>
          <a:p>
            <a:pPr algn="l" marL="0" indent="0" lvl="0">
              <a:lnSpc>
                <a:spcPts val="2321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479370" y="9988848"/>
            <a:ext cx="15656325" cy="29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84826" y="7531390"/>
            <a:ext cx="4742408" cy="87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6"/>
              </a:lnSpc>
              <a:spcBef>
                <a:spcPct val="0"/>
              </a:spcBef>
            </a:pPr>
            <a:r>
              <a:rPr lang="en-US" b="true" sz="182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Rendering: SDL2 + SDL_ttf f</a:t>
            </a:r>
            <a:r>
              <a:rPr lang="en-US" b="true" sz="182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 canvas + UI</a:t>
            </a:r>
          </a:p>
          <a:p>
            <a:pPr algn="ctr">
              <a:lnSpc>
                <a:spcPts val="2366"/>
              </a:lnSpc>
              <a:spcBef>
                <a:spcPct val="0"/>
              </a:spcBef>
            </a:pPr>
            <a:r>
              <a:rPr lang="en-US" b="true" sz="182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(Diagram: UI, canvas, state)</a:t>
            </a:r>
          </a:p>
          <a:p>
            <a:pPr algn="ctr">
              <a:lnSpc>
                <a:spcPts val="23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49727" y="4347082"/>
            <a:ext cx="3128394" cy="3751948"/>
            <a:chOff x="0" y="0"/>
            <a:chExt cx="2041606" cy="244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40734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29663" y="5423143"/>
            <a:ext cx="723747" cy="838023"/>
          </a:xfrm>
          <a:custGeom>
            <a:avLst/>
            <a:gdLst/>
            <a:ahLst/>
            <a:cxnLst/>
            <a:rect r="r" b="b" t="t" l="l"/>
            <a:pathLst>
              <a:path h="838023" w="723747">
                <a:moveTo>
                  <a:pt x="0" y="0"/>
                </a:moveTo>
                <a:lnTo>
                  <a:pt x="723746" y="0"/>
                </a:lnTo>
                <a:lnTo>
                  <a:pt x="723746" y="838023"/>
                </a:lnTo>
                <a:lnTo>
                  <a:pt x="0" y="838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052129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561522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072917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748522" y="5423143"/>
            <a:ext cx="763553" cy="799913"/>
          </a:xfrm>
          <a:custGeom>
            <a:avLst/>
            <a:gdLst/>
            <a:ahLst/>
            <a:cxnLst/>
            <a:rect r="r" b="b" t="t" l="l"/>
            <a:pathLst>
              <a:path h="799913" w="763553">
                <a:moveTo>
                  <a:pt x="0" y="0"/>
                </a:moveTo>
                <a:lnTo>
                  <a:pt x="763553" y="0"/>
                </a:lnTo>
                <a:lnTo>
                  <a:pt x="763553" y="799913"/>
                </a:lnTo>
                <a:lnTo>
                  <a:pt x="0" y="799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143583" y="5480229"/>
            <a:ext cx="937482" cy="724418"/>
          </a:xfrm>
          <a:custGeom>
            <a:avLst/>
            <a:gdLst/>
            <a:ahLst/>
            <a:cxnLst/>
            <a:rect r="r" b="b" t="t" l="l"/>
            <a:pathLst>
              <a:path h="724418" w="937482">
                <a:moveTo>
                  <a:pt x="0" y="0"/>
                </a:moveTo>
                <a:lnTo>
                  <a:pt x="937482" y="0"/>
                </a:lnTo>
                <a:lnTo>
                  <a:pt x="937482" y="724419"/>
                </a:lnTo>
                <a:lnTo>
                  <a:pt x="0" y="724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2095642" y="2054763"/>
            <a:ext cx="7362789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Input Handling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808634" y="5480229"/>
            <a:ext cx="723747" cy="838023"/>
          </a:xfrm>
          <a:custGeom>
            <a:avLst/>
            <a:gdLst/>
            <a:ahLst/>
            <a:cxnLst/>
            <a:rect r="r" b="b" t="t" l="l"/>
            <a:pathLst>
              <a:path h="838023" w="723747">
                <a:moveTo>
                  <a:pt x="0" y="0"/>
                </a:moveTo>
                <a:lnTo>
                  <a:pt x="723747" y="0"/>
                </a:lnTo>
                <a:lnTo>
                  <a:pt x="723747" y="838023"/>
                </a:lnTo>
                <a:lnTo>
                  <a:pt x="0" y="838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2086117" y="3197378"/>
            <a:ext cx="7951016" cy="873155"/>
          </a:xfrm>
          <a:custGeom>
            <a:avLst/>
            <a:gdLst/>
            <a:ahLst/>
            <a:cxnLst/>
            <a:rect r="r" b="b" t="t" l="l"/>
            <a:pathLst>
              <a:path h="873155" w="7951016">
                <a:moveTo>
                  <a:pt x="0" y="0"/>
                </a:moveTo>
                <a:lnTo>
                  <a:pt x="7951016" y="0"/>
                </a:lnTo>
                <a:lnTo>
                  <a:pt x="7951016" y="873155"/>
                </a:lnTo>
                <a:lnTo>
                  <a:pt x="0" y="8731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9189" r="0" b="-9189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585495" y="6527866"/>
            <a:ext cx="2099327" cy="84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1779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Mouse clicks:</a:t>
            </a:r>
          </a:p>
          <a:p>
            <a:pPr algn="ctr">
              <a:lnSpc>
                <a:spcPts val="2278"/>
              </a:lnSpc>
            </a:pPr>
            <a:r>
              <a:rPr lang="en-US" sz="1779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canvas or buttons</a:t>
            </a:r>
          </a:p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3122795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34189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62661" y="6462062"/>
            <a:ext cx="2099327" cy="85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Brush strok</a:t>
            </a: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 save one undo per drag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43583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22834" y="6489756"/>
            <a:ext cx="2099327" cy="85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Mouse motion triggers real-time drawing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54978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6157" y="9988848"/>
            <a:ext cx="15656325" cy="29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047263" y="6489756"/>
            <a:ext cx="2099327" cy="85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Drawing only all</a:t>
            </a: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owed within canvasRect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899" y="-309271"/>
            <a:ext cx="16920201" cy="10905541"/>
            <a:chOff x="0" y="0"/>
            <a:chExt cx="4456349" cy="28722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6349" cy="2872241"/>
            </a:xfrm>
            <a:custGeom>
              <a:avLst/>
              <a:gdLst/>
              <a:ahLst/>
              <a:cxnLst/>
              <a:rect r="r" b="b" t="t" l="l"/>
              <a:pathLst>
                <a:path h="2872241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860803"/>
                  </a:lnTo>
                  <a:cubicBezTo>
                    <a:pt x="4456349" y="2867120"/>
                    <a:pt x="4451228" y="2872241"/>
                    <a:pt x="4444910" y="2872241"/>
                  </a:cubicBezTo>
                  <a:lnTo>
                    <a:pt x="11439" y="2872241"/>
                  </a:lnTo>
                  <a:cubicBezTo>
                    <a:pt x="8405" y="2872241"/>
                    <a:pt x="5496" y="2871036"/>
                    <a:pt x="3350" y="2868891"/>
                  </a:cubicBezTo>
                  <a:cubicBezTo>
                    <a:pt x="1205" y="2866746"/>
                    <a:pt x="0" y="2863836"/>
                    <a:pt x="0" y="2860803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56349" cy="2891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248265" y="5934903"/>
            <a:ext cx="10508766" cy="3323397"/>
          </a:xfrm>
          <a:custGeom>
            <a:avLst/>
            <a:gdLst/>
            <a:ahLst/>
            <a:cxnLst/>
            <a:rect r="r" b="b" t="t" l="l"/>
            <a:pathLst>
              <a:path h="3323397" w="10508766">
                <a:moveTo>
                  <a:pt x="0" y="0"/>
                </a:moveTo>
                <a:lnTo>
                  <a:pt x="10508766" y="0"/>
                </a:lnTo>
                <a:lnTo>
                  <a:pt x="10508766" y="3323397"/>
                </a:lnTo>
                <a:lnTo>
                  <a:pt x="0" y="3323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3589" y="942975"/>
            <a:ext cx="8721434" cy="86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8"/>
              </a:lnSpc>
              <a:spcBef>
                <a:spcPct val="0"/>
              </a:spcBef>
            </a:pPr>
            <a:r>
              <a:rPr lang="en-US" b="true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Drawing Pixel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127" y="9988848"/>
            <a:ext cx="15656325" cy="29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3589" y="3562794"/>
            <a:ext cx="8434239" cy="246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6"/>
              </a:lnSpc>
              <a:spcBef>
                <a:spcPct val="0"/>
              </a:spcBef>
            </a:pPr>
            <a:r>
              <a:rPr lang="en-US" b="true" sz="375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1. </a:t>
            </a:r>
            <a:r>
              <a:rPr lang="en-US" b="true" sz="375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Draws with c</a:t>
            </a:r>
            <a:r>
              <a:rPr lang="en-US" b="true" sz="375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urrent brush radius</a:t>
            </a:r>
          </a:p>
          <a:p>
            <a:pPr algn="ctr">
              <a:lnSpc>
                <a:spcPts val="4876"/>
              </a:lnSpc>
              <a:spcBef>
                <a:spcPct val="0"/>
              </a:spcBef>
            </a:pPr>
            <a:r>
              <a:rPr lang="en-US" b="true" sz="375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Works for brush and eraser </a:t>
            </a:r>
          </a:p>
          <a:p>
            <a:pPr algn="ctr">
              <a:lnSpc>
                <a:spcPts val="4876"/>
              </a:lnSpc>
              <a:spcBef>
                <a:spcPct val="0"/>
              </a:spcBef>
            </a:pPr>
            <a:r>
              <a:rPr lang="en-US" b="true" sz="375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3.Optimized to avoid bounds issues</a:t>
            </a:r>
          </a:p>
          <a:p>
            <a:pPr algn="ctr">
              <a:lnSpc>
                <a:spcPts val="48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276" y="-220897"/>
            <a:ext cx="18602276" cy="6407822"/>
            <a:chOff x="0" y="0"/>
            <a:chExt cx="4899365" cy="1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9365" cy="1687657"/>
            </a:xfrm>
            <a:custGeom>
              <a:avLst/>
              <a:gdLst/>
              <a:ahLst/>
              <a:cxnLst/>
              <a:rect r="r" b="b" t="t" l="l"/>
              <a:pathLst>
                <a:path h="1687657" w="4899365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67279" y="3636569"/>
            <a:ext cx="5578401" cy="55784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2117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47745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5832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7718" y="8735378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3255086"/>
            <a:ext cx="3701428" cy="5679080"/>
            <a:chOff x="0" y="0"/>
            <a:chExt cx="1438367" cy="22068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184328" y="3255086"/>
            <a:ext cx="3701428" cy="5679080"/>
            <a:chOff x="0" y="0"/>
            <a:chExt cx="1438367" cy="22068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42416" y="3255086"/>
            <a:ext cx="3701428" cy="5679080"/>
            <a:chOff x="0" y="0"/>
            <a:chExt cx="1438367" cy="22068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1487666"/>
            <a:ext cx="10612014" cy="10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b="true" sz="62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RENDERING UI + CANVAS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4781" y="5560529"/>
            <a:ext cx="320926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0"/>
              </a:lnSpc>
            </a:pPr>
            <a:r>
              <a:rPr lang="en-US" b="true" sz="180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All UI drawn manually via SDL_Rect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14559" y="5560529"/>
            <a:ext cx="3151394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Buttons: brush sizes, color palette, actions</a:t>
            </a:r>
          </a:p>
          <a:p>
            <a:pPr algn="ctr" marL="0" indent="0" lvl="0">
              <a:lnSpc>
                <a:spcPts val="261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617702" y="5782846"/>
            <a:ext cx="3151394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Text rendered using SDL_ttf</a:t>
            </a:r>
          </a:p>
          <a:p>
            <a:pPr algn="ctr" marL="0" indent="0" lvl="0">
              <a:lnSpc>
                <a:spcPts val="2610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3501043" y="3255086"/>
            <a:ext cx="3701428" cy="5679080"/>
            <a:chOff x="0" y="0"/>
            <a:chExt cx="1438367" cy="220687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776060" y="5782846"/>
            <a:ext cx="3151394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Grid lines toggled with a flag</a:t>
            </a:r>
          </a:p>
          <a:p>
            <a:pPr algn="ctr" marL="0" indent="0" lvl="0">
              <a:lnSpc>
                <a:spcPts val="2610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14917787" y="-3041985"/>
            <a:ext cx="5578401" cy="557840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44943" y="9988848"/>
            <a:ext cx="15656325" cy="29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801378" y="-610072"/>
            <a:ext cx="3299321" cy="4114800"/>
          </a:xfrm>
          <a:custGeom>
            <a:avLst/>
            <a:gdLst/>
            <a:ahLst/>
            <a:cxnLst/>
            <a:rect r="r" b="b" t="t" l="l"/>
            <a:pathLst>
              <a:path h="4114800" w="3299321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91306" y="2700665"/>
            <a:ext cx="8080394" cy="727235"/>
          </a:xfrm>
          <a:custGeom>
            <a:avLst/>
            <a:gdLst/>
            <a:ahLst/>
            <a:cxnLst/>
            <a:rect r="r" b="b" t="t" l="l"/>
            <a:pathLst>
              <a:path h="727235" w="8080394">
                <a:moveTo>
                  <a:pt x="0" y="0"/>
                </a:moveTo>
                <a:lnTo>
                  <a:pt x="8080395" y="0"/>
                </a:lnTo>
                <a:lnTo>
                  <a:pt x="8080395" y="727236"/>
                </a:lnTo>
                <a:lnTo>
                  <a:pt x="0" y="727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14045" y="6054797"/>
            <a:ext cx="1964085" cy="724220"/>
          </a:xfrm>
          <a:custGeom>
            <a:avLst/>
            <a:gdLst/>
            <a:ahLst/>
            <a:cxnLst/>
            <a:rect r="r" b="b" t="t" l="l"/>
            <a:pathLst>
              <a:path h="724220" w="1964085">
                <a:moveTo>
                  <a:pt x="0" y="0"/>
                </a:moveTo>
                <a:lnTo>
                  <a:pt x="1964085" y="0"/>
                </a:lnTo>
                <a:lnTo>
                  <a:pt x="1964085" y="724220"/>
                </a:lnTo>
                <a:lnTo>
                  <a:pt x="0" y="7242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78195" y="173894"/>
            <a:ext cx="8005555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Color Palette +   Brushes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8099" y="4059616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Color Button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1306" y="4824111"/>
            <a:ext cx="6609283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Color Button struct stores color + button area</a:t>
            </a:r>
          </a:p>
          <a:p>
            <a:pPr algn="l" marL="0" indent="0" lvl="0">
              <a:lnSpc>
                <a:spcPts val="27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18099" y="5568752"/>
            <a:ext cx="5722599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Brushes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8099" y="6290405"/>
            <a:ext cx="6609283" cy="69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66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Small (1), Medium (2), Large (3×3 area)</a:t>
            </a:r>
          </a:p>
          <a:p>
            <a:pPr algn="l" marL="0" indent="0" lvl="0"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43154" y="9881715"/>
            <a:ext cx="15656325" cy="29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  <a:spcBef>
                <a:spcPct val="0"/>
              </a:spcBef>
            </a:pPr>
            <a:r>
              <a:rPr lang="en-US" sz="19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8099" y="7450948"/>
            <a:ext cx="5722599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Switch with one click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18099" y="8305254"/>
            <a:ext cx="6609283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 Image: Color palette + Brush UI)</a:t>
            </a:r>
          </a:p>
          <a:p>
            <a:pPr algn="l" marL="0" indent="0" lvl="0">
              <a:lnSpc>
                <a:spcPts val="27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91306" y="1942957"/>
            <a:ext cx="6104781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Palette: 16 Preset C</a:t>
            </a: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olors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27430" y="8691173"/>
            <a:ext cx="11301259" cy="635696"/>
          </a:xfrm>
          <a:custGeom>
            <a:avLst/>
            <a:gdLst/>
            <a:ahLst/>
            <a:cxnLst/>
            <a:rect r="r" b="b" t="t" l="l"/>
            <a:pathLst>
              <a:path h="635696" w="11301259">
                <a:moveTo>
                  <a:pt x="0" y="0"/>
                </a:moveTo>
                <a:lnTo>
                  <a:pt x="11301259" y="0"/>
                </a:lnTo>
                <a:lnTo>
                  <a:pt x="11301259" y="635696"/>
                </a:lnTo>
                <a:lnTo>
                  <a:pt x="0" y="635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195" y="1139040"/>
            <a:ext cx="5804516" cy="162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Undo / Redo Mechanism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1195" y="3410627"/>
            <a:ext cx="6425773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Fixed-size stacks (MAX_UNDO = 10)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73575" y="4944084"/>
            <a:ext cx="9907709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</a:t>
            </a: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ndo = pop from undo stack → push to redo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85045" y="6778631"/>
            <a:ext cx="7858955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Keeps UI snappy and predictable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164" y="9950731"/>
            <a:ext cx="15656325" cy="29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1"/>
              </a:lnSpc>
              <a:spcBef>
                <a:spcPct val="0"/>
              </a:spcBef>
            </a:pPr>
            <a:r>
              <a:rPr lang="en-US" sz="1801">
                <a:solidFill>
                  <a:srgbClr val="AEEA00"/>
                </a:solidFill>
                <a:latin typeface="Open Sauce"/>
                <a:ea typeface="Open Sauce"/>
                <a:cs typeface="Open Sauce"/>
                <a:sym typeface="Open Sauce"/>
              </a:rPr>
              <a:t>PROJECT 6   JAMIL KABIR HRIDOY   NAFIS UL ISLAM NAFIS   MD. SHAIFUL ISLAM   SALMAN FARSY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1195" y="4156510"/>
            <a:ext cx="6425773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 draw: save previous layer state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81195" y="5873925"/>
            <a:ext cx="6425773" cy="98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 spc="-5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Redo = inverse</a:t>
            </a:r>
          </a:p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73575" y="7562217"/>
            <a:ext cx="7858955" cy="4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1"/>
              </a:lnSpc>
              <a:spcBef>
                <a:spcPct val="0"/>
              </a:spcBef>
            </a:pPr>
            <a:r>
              <a:rPr lang="en-US" b="true" sz="2836" spc="-5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(Side diagram: stacks and transitions)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DAGlGkq5Y-E</dc:identifier>
  <dcterms:modified xsi:type="dcterms:W3CDTF">2011-08-01T06:04:30Z</dcterms:modified>
  <cp:revision>1</cp:revision>
  <dc:title>Project</dc:title>
</cp:coreProperties>
</file>